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052736"/>
            <a:ext cx="5616624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700" dirty="0" smtClean="0">
                <a:solidFill>
                  <a:srgbClr val="FF0000"/>
                </a:solidFill>
              </a:rPr>
              <a:t>Презентация</a:t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«Роль </a:t>
            </a:r>
            <a:r>
              <a:rPr lang="ru-RU" sz="2700" dirty="0" smtClean="0">
                <a:solidFill>
                  <a:srgbClr val="FF0000"/>
                </a:solidFill>
              </a:rPr>
              <a:t>подвижных игр в воспитании детей дошкольного возраста»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>
            <a:normAutofit/>
          </a:bodyPr>
          <a:lstStyle/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Крылова Людмила Викторовна, воспитатель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МДОУ </a:t>
            </a:r>
            <a:r>
              <a:rPr lang="ru-RU" sz="2400" dirty="0" smtClean="0">
                <a:solidFill>
                  <a:schemeClr val="tx1"/>
                </a:solidFill>
              </a:rPr>
              <a:t>«ЦРР </a:t>
            </a:r>
            <a:r>
              <a:rPr lang="ru-RU" sz="2400" dirty="0" smtClean="0">
                <a:solidFill>
                  <a:schemeClr val="tx1"/>
                </a:solidFill>
              </a:rPr>
              <a:t>– детский сад» № </a:t>
            </a:r>
            <a:r>
              <a:rPr lang="ru-RU" sz="2400" dirty="0" smtClean="0">
                <a:solidFill>
                  <a:schemeClr val="tx1"/>
                </a:solidFill>
              </a:rPr>
              <a:t>1 г. Наволоки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0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Для </a:t>
            </a:r>
            <a:r>
              <a:rPr lang="ru-RU" dirty="0" smtClean="0">
                <a:solidFill>
                  <a:srgbClr val="FF0000"/>
                </a:solidFill>
              </a:rPr>
              <a:t>дошкольников подвижные игры являются жизненной потребностью. С их помощью решаются самые разнообразные задачи: образовательные, воспитательные и оздоровительные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FF0000"/>
                </a:solidFill>
              </a:rPr>
              <a:t>В процессе игр создаются благоприятные условия для развития и совершенствования моторики </a:t>
            </a:r>
            <a:r>
              <a:rPr lang="ru-RU" dirty="0" smtClean="0">
                <a:solidFill>
                  <a:srgbClr val="FF0000"/>
                </a:solidFill>
              </a:rPr>
              <a:t>детей, формирования </a:t>
            </a:r>
            <a:r>
              <a:rPr lang="ru-RU" dirty="0" smtClean="0">
                <a:solidFill>
                  <a:srgbClr val="FF0000"/>
                </a:solidFill>
              </a:rPr>
              <a:t>нравственных качеств, а также привычек и навыков жизни в коллективе.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3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Игра </a:t>
            </a:r>
            <a:r>
              <a:rPr lang="ru-RU" dirty="0" smtClean="0">
                <a:solidFill>
                  <a:srgbClr val="FF0000"/>
                </a:solidFill>
              </a:rPr>
              <a:t>помогает ребенку преодолеть робость, застенчивость. Часто бывает трудно заставить малыша выполнять какое-либо движение на глазах у всех. В игре же, подражая действиям своих товарищей, он естественно и непринужденно выполняет самые различные движения.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Подчинение правилам игры воспитывает у детей организованность, внимание, умение управлять своими движениями, способствует проявлению волевых усилий.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39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Презентация «Роль подвижных игр в воспитании детей дошкольного возраста»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« Роль подвижных игр в воспитании детей дошкольного возраста»</dc:title>
  <dc:creator>ОЛЕГ</dc:creator>
  <cp:lastModifiedBy>Admin</cp:lastModifiedBy>
  <cp:revision>5</cp:revision>
  <dcterms:created xsi:type="dcterms:W3CDTF">2023-04-03T12:04:24Z</dcterms:created>
  <dcterms:modified xsi:type="dcterms:W3CDTF">2023-04-05T10:06:40Z</dcterms:modified>
</cp:coreProperties>
</file>